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6" r:id="rId3"/>
    <p:sldId id="264" r:id="rId4"/>
    <p:sldId id="265" r:id="rId5"/>
    <p:sldId id="267" r:id="rId6"/>
    <p:sldId id="271" r:id="rId7"/>
    <p:sldId id="268" r:id="rId8"/>
    <p:sldId id="269" r:id="rId9"/>
    <p:sldId id="270" r:id="rId10"/>
    <p:sldId id="272" r:id="rId11"/>
    <p:sldId id="280" r:id="rId12"/>
    <p:sldId id="276" r:id="rId13"/>
    <p:sldId id="274" r:id="rId14"/>
    <p:sldId id="258" r:id="rId15"/>
    <p:sldId id="277" r:id="rId16"/>
    <p:sldId id="284" r:id="rId17"/>
    <p:sldId id="281" r:id="rId18"/>
    <p:sldId id="278" r:id="rId19"/>
    <p:sldId id="282" r:id="rId20"/>
    <p:sldId id="286" r:id="rId21"/>
    <p:sldId id="285" r:id="rId22"/>
  </p:sldIdLst>
  <p:sldSz cx="12192000" cy="6858000"/>
  <p:notesSz cx="6858000" cy="9144000"/>
  <p:defaultTextStyle>
    <a:defPPr>
      <a:defRPr lang="lb-L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9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b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40381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69395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33824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50287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49625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1252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17114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21776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35558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41873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b-L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42993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b-L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b-L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6EA0-E08C-4F45-8646-25DDF5A45AAB}" type="datetimeFigureOut">
              <a:rPr lang="lb-LU" smtClean="0"/>
              <a:t>21.06.19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589AB-A83F-4609-B3AD-280F1C470A93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66068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b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0" y="153444"/>
            <a:ext cx="8672186" cy="65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55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97" y="495126"/>
            <a:ext cx="9196713" cy="61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2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BFC1B58-8D6F-4D48-B84E-01FBD2781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 b="1063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52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0D250A-72AA-9F4B-9EF7-860DE8DCF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3D2CB8-C0AD-E547-A5BF-B0A647A9C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4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367573"/>
            <a:ext cx="10943455" cy="63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2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80C501-39D8-0D4A-A878-0DDD3E3A7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53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13661D5-9132-9141-A7A3-2F706CF9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r="2344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67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242F338-59F5-EB44-A27B-077DD8F46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92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CE4C23-5E00-C842-9F31-F23CAA6B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4B4B01-61C3-104D-8AC5-248F7A2D3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b="15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4" y="877952"/>
            <a:ext cx="10970538" cy="54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8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5A9699D-E0A4-CF47-B7BC-FD19D5BC6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07DA241-9550-754C-B1EF-AF0123BB7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b="12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3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46" y="451111"/>
            <a:ext cx="7345471" cy="61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3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41" y="434234"/>
            <a:ext cx="5848349" cy="590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6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" y="830718"/>
            <a:ext cx="11318535" cy="528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4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0"/>
            <a:ext cx="54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27" y="419099"/>
            <a:ext cx="5829748" cy="62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3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60" y="671512"/>
            <a:ext cx="6132665" cy="58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3" y="411271"/>
            <a:ext cx="10525272" cy="644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1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SCHENNETTEN Florent</dc:creator>
  <cp:lastModifiedBy>SCHENNETTEN Florent</cp:lastModifiedBy>
  <cp:revision>2</cp:revision>
  <dcterms:created xsi:type="dcterms:W3CDTF">2019-06-21T09:21:23Z</dcterms:created>
  <dcterms:modified xsi:type="dcterms:W3CDTF">2019-06-21T09:30:11Z</dcterms:modified>
</cp:coreProperties>
</file>